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60"/>
  </p:normalViewPr>
  <p:slideViewPr>
    <p:cSldViewPr snapToGrid="0">
      <p:cViewPr>
        <p:scale>
          <a:sx n="124" d="100"/>
          <a:sy n="124" d="100"/>
        </p:scale>
        <p:origin x="558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763F5-8268-41E0-B5F3-3FB545F3BA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42F610-0863-4DAA-8DFE-BDE1242223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1AD554-B7A7-4D92-BA61-FFAD98432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F44E1-8BC6-4E24-803F-A239C0E16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462C83-2BC1-44A5-8C8C-6C01B98CB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497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FEC30F-1F3E-4476-8EDC-9841C30D7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C73F6D-2060-416B-B89F-7323F0031D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AA5EF-B477-4EA6-BD92-7D0985536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0BF9C5-43F8-4797-B4E3-29D137122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5F5C6C-2A88-4BE3-9E70-700B4EE0D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40467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DCECAB-2548-4306-A161-FF5FDFC6E8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173B85-393E-470C-AB83-225ACEAC36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DFC8AD-C3CE-4BF0-A3CD-6FFF1D978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B0BA7-63A0-432F-AB08-0072A0424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CFE826-A7F8-45EB-AE44-8FC043617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32935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84110-0DAF-44F9-994C-57E7007739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85953-BA20-4582-AB84-5D5EA66D27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5B38D-FCAA-484B-8846-85C5BC886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E1D6D-B85B-488F-AE82-11F10A4DF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BE836-B9D5-4D88-80DB-269A28120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379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B18053-F179-4173-A7B7-C0D817665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129869-5448-4413-96D2-48F388874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66D3BF-143E-49AD-B43F-9EE7B30D1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39DD1-36ED-4F4D-B1C3-153AABCC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CA35F7-FA64-43C7-A138-0C6900B9BF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88852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1B7A0-332C-4C73-9245-DFA2E59E4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77EF53-4189-4FC1-9F73-7F202E35E7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A5D6E-C188-4B5A-B82D-DDFBEE55F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0130D0-2BF1-44BD-9BD0-0F96E1792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3CF8CB-EB90-49F9-AD5E-EDA136AF5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C81550-A939-4A3B-87C1-1028E95A8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8874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D360D-E537-4A60-A553-A56B97200F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424C70-0546-4900-894E-34EE4CFDAF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F6D7BB-7886-4613-B144-625DD8A29C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7AAB68-E8D8-4F72-9C48-20C77721C9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F023FC-1E60-4635-B8B9-429E4F2897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A4C168-DC0D-4B87-A06E-577A2A1387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2C0280-BDCE-4E10-97CB-E45281267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1BCE24-DE37-4C72-9DD9-AF51A25E4F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6853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BB8D-D792-485C-878C-4EBBC02BF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9969AD-F666-4019-ACA1-C7A33FF1FD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8E9F52-BC3C-40DD-A9DC-2243AEFBF1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53BD67-6BC2-49AE-808C-9149B863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0070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9F9C90F-34F5-4095-82DD-6FDC58D3C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D24DD5-ACF3-432E-9027-E823CAAB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C639EB-D315-499F-B4C1-2568ED38EE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369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64E21-12D0-4AB2-97B7-5ACA87B3B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05F34A-11D7-4131-AD7E-064133924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41FC6C-9D96-46ED-86B4-802844F7E1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9E598E-064D-499C-A5C1-E2CAAB771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BE1099-ADD7-4139-B35A-1B8D8D27AB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7115C7-B1E5-4C48-A226-F73127D71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57428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456B10-CCEE-4A65-813A-A7CAC2C80A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82D524-23AC-4966-ACD7-B02EF5B9DD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39B87B-B5A1-451F-BB3A-ACDDADF051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D0F8B9-48AA-4D0F-8DF2-2B1DBA0FF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880679-2DCE-40D9-9191-7D1C207A55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A5A4F1-AB69-4A99-B6E3-B0FEFA704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979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E88330-8A60-4E70-9B0B-F40C5051F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3BFAF4-25DD-4925-B840-D3263DD681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57302-3BB9-473E-9096-3F0713CAD3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C0D9C-A407-4A7A-A622-E63BFB1FEEAA}" type="datetimeFigureOut">
              <a:rPr lang="en-GB" smtClean="0"/>
              <a:t>03/07/2019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4840D-32FE-484F-BF63-A8DA0B7F71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F11525-A5CE-4A76-93DF-50D9BD82D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9D7E45-CAF6-4727-AA63-9B519C75608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57441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A4BE5-C128-4C8D-B2CD-4E64477977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5C1ED4-6E39-48C5-960A-2CD6A070AF2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9726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2C94F215-2A7B-4252-8730-818631120794}"/>
              </a:ext>
            </a:extLst>
          </p:cNvPr>
          <p:cNvGrpSpPr/>
          <p:nvPr/>
        </p:nvGrpSpPr>
        <p:grpSpPr>
          <a:xfrm>
            <a:off x="964597" y="983294"/>
            <a:ext cx="9845099" cy="4426056"/>
            <a:chOff x="920756" y="438412"/>
            <a:chExt cx="9845099" cy="4426056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22C778F-994A-4671-A1F7-5686FAB91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69942" y="1254494"/>
              <a:ext cx="3895913" cy="3609974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FA988CC-6103-4F35-B1B0-0C199B598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20756" y="1254494"/>
              <a:ext cx="5404792" cy="3609974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74EC3E3-FD70-4793-963D-74DBF03C4B91}"/>
                </a:ext>
              </a:extLst>
            </p:cNvPr>
            <p:cNvSpPr/>
            <p:nvPr/>
          </p:nvSpPr>
          <p:spPr>
            <a:xfrm>
              <a:off x="2279736" y="438412"/>
              <a:ext cx="2686833" cy="7578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u="sng" dirty="0">
                  <a:solidFill>
                    <a:schemeClr val="tx1"/>
                  </a:solidFill>
                </a:rPr>
                <a:t>Top view</a:t>
              </a:r>
              <a:endParaRPr lang="en-GB" sz="3200" u="sng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62154E0E-70A1-48F6-BB18-0477FBADD689}"/>
                </a:ext>
              </a:extLst>
            </p:cNvPr>
            <p:cNvSpPr/>
            <p:nvPr/>
          </p:nvSpPr>
          <p:spPr>
            <a:xfrm>
              <a:off x="7225433" y="438412"/>
              <a:ext cx="2686833" cy="757824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u="sng" dirty="0">
                  <a:solidFill>
                    <a:schemeClr val="tx1"/>
                  </a:solidFill>
                </a:rPr>
                <a:t>West view</a:t>
              </a:r>
              <a:endParaRPr lang="en-GB" sz="3200" u="sng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14652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B2F501AC-8E67-49D1-846E-5A32073DDBAE}"/>
              </a:ext>
            </a:extLst>
          </p:cNvPr>
          <p:cNvGrpSpPr/>
          <p:nvPr/>
        </p:nvGrpSpPr>
        <p:grpSpPr>
          <a:xfrm>
            <a:off x="205277" y="461183"/>
            <a:ext cx="10492119" cy="6015602"/>
            <a:chOff x="205277" y="461183"/>
            <a:chExt cx="10492119" cy="601560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22C778F-994A-4671-A1F7-5686FAB91C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5829" y="3019775"/>
              <a:ext cx="3721566" cy="344842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CFA988CC-6103-4F35-B1B0-0C199B5988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75829" y="465110"/>
              <a:ext cx="3721566" cy="2485712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D74EC3E3-FD70-4793-963D-74DBF03C4B91}"/>
                </a:ext>
              </a:extLst>
            </p:cNvPr>
            <p:cNvSpPr/>
            <p:nvPr/>
          </p:nvSpPr>
          <p:spPr>
            <a:xfrm>
              <a:off x="9735672" y="465109"/>
              <a:ext cx="961724" cy="680240"/>
            </a:xfrm>
            <a:prstGeom prst="rect">
              <a:avLst/>
            </a:prstGeom>
            <a:solidFill>
              <a:srgbClr val="F8F8F8">
                <a:alpha val="458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(b)</a:t>
              </a:r>
              <a:endParaRPr lang="en-GB" sz="4800" b="1" dirty="0">
                <a:solidFill>
                  <a:schemeClr val="tx1"/>
                </a:solidFill>
              </a:endParaRP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B356EBD-F545-4D0A-8E2D-02307079971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278" y="465110"/>
              <a:ext cx="6685309" cy="6011675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D628C22-4D3D-4A7E-AFF1-1EA1E31087CA}"/>
                </a:ext>
              </a:extLst>
            </p:cNvPr>
            <p:cNvSpPr/>
            <p:nvPr/>
          </p:nvSpPr>
          <p:spPr>
            <a:xfrm>
              <a:off x="9735671" y="3052664"/>
              <a:ext cx="961724" cy="680240"/>
            </a:xfrm>
            <a:prstGeom prst="rect">
              <a:avLst/>
            </a:prstGeom>
            <a:solidFill>
              <a:srgbClr val="F8F8F8">
                <a:alpha val="45882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(c)</a:t>
              </a:r>
              <a:endParaRPr lang="en-GB" sz="4800" b="1" dirty="0">
                <a:solidFill>
                  <a:schemeClr val="tx1"/>
                </a:solidFill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40ADDC9-C2BA-4010-AAD4-68164CF8EC4A}"/>
                </a:ext>
              </a:extLst>
            </p:cNvPr>
            <p:cNvSpPr/>
            <p:nvPr/>
          </p:nvSpPr>
          <p:spPr>
            <a:xfrm>
              <a:off x="205277" y="461183"/>
              <a:ext cx="961724" cy="680240"/>
            </a:xfrm>
            <a:prstGeom prst="rect">
              <a:avLst/>
            </a:prstGeom>
            <a:solidFill>
              <a:srgbClr val="000000">
                <a:alpha val="4117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bg1"/>
                  </a:solidFill>
                </a:rPr>
                <a:t>(a)</a:t>
              </a:r>
              <a:endParaRPr lang="en-GB" sz="48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00712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375E58DB-6834-4B76-B496-BA232653A665}"/>
              </a:ext>
            </a:extLst>
          </p:cNvPr>
          <p:cNvGrpSpPr/>
          <p:nvPr/>
        </p:nvGrpSpPr>
        <p:grpSpPr>
          <a:xfrm>
            <a:off x="205277" y="461183"/>
            <a:ext cx="10492119" cy="6007014"/>
            <a:chOff x="205277" y="461183"/>
            <a:chExt cx="10492119" cy="6007014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80B300A-BCFB-4DF6-BC98-7C70DA3C4D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6972" t="25344" r="24876" b="14947"/>
            <a:stretch/>
          </p:blipFill>
          <p:spPr>
            <a:xfrm>
              <a:off x="205277" y="461183"/>
              <a:ext cx="6690302" cy="6007014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2F501AC-8E67-49D1-846E-5A32073DDBAE}"/>
                </a:ext>
              </a:extLst>
            </p:cNvPr>
            <p:cNvGrpSpPr/>
            <p:nvPr/>
          </p:nvGrpSpPr>
          <p:grpSpPr>
            <a:xfrm>
              <a:off x="205277" y="461183"/>
              <a:ext cx="10492119" cy="6007014"/>
              <a:chOff x="205277" y="461183"/>
              <a:chExt cx="10492119" cy="6007014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022C778F-994A-4671-A1F7-5686FAB91C8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75829" y="3019775"/>
                <a:ext cx="3721566" cy="344842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CFA988CC-6103-4F35-B1B0-0C199B5988D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75829" y="461183"/>
                <a:ext cx="3721566" cy="248571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D74EC3E3-FD70-4793-963D-74DBF03C4B91}"/>
                  </a:ext>
                </a:extLst>
              </p:cNvPr>
              <p:cNvSpPr/>
              <p:nvPr/>
            </p:nvSpPr>
            <p:spPr>
              <a:xfrm>
                <a:off x="9735672" y="465109"/>
                <a:ext cx="961724" cy="680240"/>
              </a:xfrm>
              <a:prstGeom prst="rect">
                <a:avLst/>
              </a:prstGeom>
              <a:solidFill>
                <a:srgbClr val="F8F8F8">
                  <a:alpha val="45882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44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(b)</a:t>
                </a:r>
                <a:endParaRPr lang="en-GB" sz="4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3D628C22-4D3D-4A7E-AFF1-1EA1E31087CA}"/>
                  </a:ext>
                </a:extLst>
              </p:cNvPr>
              <p:cNvSpPr/>
              <p:nvPr/>
            </p:nvSpPr>
            <p:spPr>
              <a:xfrm>
                <a:off x="9735671" y="3019775"/>
                <a:ext cx="961724" cy="680240"/>
              </a:xfrm>
              <a:prstGeom prst="rect">
                <a:avLst/>
              </a:prstGeom>
              <a:solidFill>
                <a:srgbClr val="F8F8F8">
                  <a:alpha val="45882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4800" b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(c)</a:t>
                </a:r>
                <a:endParaRPr lang="en-GB" sz="48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B40ADDC9-C2BA-4010-AAD4-68164CF8EC4A}"/>
                  </a:ext>
                </a:extLst>
              </p:cNvPr>
              <p:cNvSpPr/>
              <p:nvPr/>
            </p:nvSpPr>
            <p:spPr>
              <a:xfrm>
                <a:off x="205277" y="461183"/>
                <a:ext cx="961724" cy="680240"/>
              </a:xfrm>
              <a:prstGeom prst="rect">
                <a:avLst/>
              </a:prstGeom>
              <a:solidFill>
                <a:srgbClr val="000000">
                  <a:alpha val="41176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44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(a)</a:t>
                </a:r>
                <a:endParaRPr lang="en-GB" sz="44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6051FA98-8BB7-4EF7-B5EB-4002290BEFC8}"/>
                </a:ext>
              </a:extLst>
            </p:cNvPr>
            <p:cNvCxnSpPr>
              <a:cxnSpLocks/>
            </p:cNvCxnSpPr>
            <p:nvPr/>
          </p:nvCxnSpPr>
          <p:spPr>
            <a:xfrm>
              <a:off x="6036823" y="6326261"/>
              <a:ext cx="738000" cy="0"/>
            </a:xfrm>
            <a:prstGeom prst="line">
              <a:avLst/>
            </a:prstGeom>
            <a:ln w="57150">
              <a:solidFill>
                <a:schemeClr val="tx1"/>
              </a:solidFill>
              <a:head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28A6A6B-B037-4B28-987E-B238B8DB6C0F}"/>
                </a:ext>
              </a:extLst>
            </p:cNvPr>
            <p:cNvSpPr/>
            <p:nvPr/>
          </p:nvSpPr>
          <p:spPr>
            <a:xfrm>
              <a:off x="6042045" y="6011576"/>
              <a:ext cx="727556" cy="23792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00" b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500 m</a:t>
              </a:r>
              <a:endParaRPr lang="en-GB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686080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24</Words>
  <Application>Microsoft Office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Lento Manickathan</dc:creator>
  <cp:lastModifiedBy>Lento Manickathan</cp:lastModifiedBy>
  <cp:revision>7</cp:revision>
  <dcterms:created xsi:type="dcterms:W3CDTF">2019-04-14T22:19:10Z</dcterms:created>
  <dcterms:modified xsi:type="dcterms:W3CDTF">2019-07-03T08:06:15Z</dcterms:modified>
</cp:coreProperties>
</file>